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Amatic SC"/>
      <p:regular r:id="rId23"/>
      <p:bold r:id="rId24"/>
    </p:embeddedFont>
    <p:embeddedFont>
      <p:font typeface="Arial Narrow"/>
      <p:regular r:id="rId25"/>
      <p:bold r:id="rId26"/>
      <p:italic r:id="rId27"/>
      <p:boldItalic r:id="rId28"/>
    </p:embeddedFont>
    <p:embeddedFont>
      <p:font typeface="Source Code Pr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maticSC-bold.fntdata"/><Relationship Id="rId23" Type="http://schemas.openxmlformats.org/officeDocument/2006/relationships/font" Target="fonts/AmaticSC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ialNarrow-bold.fntdata"/><Relationship Id="rId25" Type="http://schemas.openxmlformats.org/officeDocument/2006/relationships/font" Target="fonts/ArialNarrow-regular.fntdata"/><Relationship Id="rId28" Type="http://schemas.openxmlformats.org/officeDocument/2006/relationships/font" Target="fonts/ArialNarrow-boldItalic.fntdata"/><Relationship Id="rId27" Type="http://schemas.openxmlformats.org/officeDocument/2006/relationships/font" Target="fonts/ArialNarrow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Code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CodePro-italic.fntdata"/><Relationship Id="rId30" Type="http://schemas.openxmlformats.org/officeDocument/2006/relationships/font" Target="fonts/SourceCodePr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SourceCodePr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46058e7af7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46058e7af7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60d7e790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60d7e790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0d7e790b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60d7e790b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3415b71b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3415b71b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3415b71b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3415b71b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6def6ca1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6def6ca1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3415b71b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3415b71b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6058e7af7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46058e7af7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46058e7af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46058e7af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6058e7af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6058e7af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6058e7af7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46058e7af7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6058e7af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46058e7af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46058e7af7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46058e7af7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6058e7af7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46058e7af7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6058e7af7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46058e7af7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6058e7af7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46058e7af7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rgbClr val="07376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0.png"/><Relationship Id="rId6" Type="http://schemas.openxmlformats.org/officeDocument/2006/relationships/image" Target="../media/image36.png"/><Relationship Id="rId7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5" Type="http://schemas.openxmlformats.org/officeDocument/2006/relationships/image" Target="../media/image42.png"/><Relationship Id="rId6" Type="http://schemas.openxmlformats.org/officeDocument/2006/relationships/image" Target="../media/image48.png"/><Relationship Id="rId7" Type="http://schemas.openxmlformats.org/officeDocument/2006/relationships/image" Target="../media/image52.png"/><Relationship Id="rId8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5" Type="http://schemas.openxmlformats.org/officeDocument/2006/relationships/image" Target="../media/image57.png"/><Relationship Id="rId6" Type="http://schemas.openxmlformats.org/officeDocument/2006/relationships/image" Target="../media/image60.png"/><Relationship Id="rId7" Type="http://schemas.openxmlformats.org/officeDocument/2006/relationships/image" Target="../media/image65.png"/><Relationship Id="rId8" Type="http://schemas.openxmlformats.org/officeDocument/2006/relationships/image" Target="../media/image6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westhallband.org/" TargetMode="External"/><Relationship Id="rId4" Type="http://schemas.openxmlformats.org/officeDocument/2006/relationships/image" Target="../media/image5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22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6.png"/><Relationship Id="rId7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Relationship Id="rId7" Type="http://schemas.openxmlformats.org/officeDocument/2006/relationships/image" Target="../media/image31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5" Type="http://schemas.openxmlformats.org/officeDocument/2006/relationships/image" Target="../media/image46.png"/><Relationship Id="rId6" Type="http://schemas.openxmlformats.org/officeDocument/2006/relationships/image" Target="../media/image28.png"/><Relationship Id="rId7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Relationship Id="rId7" Type="http://schemas.openxmlformats.org/officeDocument/2006/relationships/image" Target="../media/image59.png"/><Relationship Id="rId8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239750"/>
            <a:ext cx="8520600" cy="2690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0">
                <a:solidFill>
                  <a:srgbClr val="999999"/>
                </a:solidFill>
              </a:rPr>
              <a:t>6th Grade BAnd</a:t>
            </a:r>
            <a:endParaRPr sz="10500">
              <a:solidFill>
                <a:srgbClr val="999999"/>
              </a:solidFill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96350" y="3709500"/>
            <a:ext cx="8751300" cy="11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While you wait, please get to know some of the other band families! It helps to have a support system if you ever need assistance, your student needs a ride, you have questions, etc.</a:t>
            </a:r>
            <a:endParaRPr b="0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40493" l="0" r="0" t="39854"/>
          <a:stretch/>
        </p:blipFill>
        <p:spPr>
          <a:xfrm rot="-1539782">
            <a:off x="-98707" y="537244"/>
            <a:ext cx="3129956" cy="61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b="0" l="44959" r="43812" t="0"/>
          <a:stretch/>
        </p:blipFill>
        <p:spPr>
          <a:xfrm rot="-1590229">
            <a:off x="7784281" y="244283"/>
            <a:ext cx="558813" cy="298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1150" y="2200833"/>
            <a:ext cx="4738450" cy="11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129225" y="86075"/>
            <a:ext cx="90147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REMEMBER What Band Is Really All About… </a:t>
            </a:r>
            <a:r>
              <a:rPr lang="en" sz="5000">
                <a:solidFill>
                  <a:srgbClr val="999999"/>
                </a:solidFill>
              </a:rPr>
              <a:t>FUN!!!</a:t>
            </a:r>
            <a:endParaRPr i="1" sz="3700">
              <a:solidFill>
                <a:srgbClr val="999999"/>
              </a:solidFill>
            </a:endParaRPr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237150" y="825450"/>
            <a:ext cx="8669700" cy="4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Catch Band of Silver’s 2023 Marching Show, featuring some awesome middle schoolers!</a:t>
            </a:r>
            <a:endParaRPr sz="17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232600"/>
            <a:ext cx="1887575" cy="183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150" y="1434500"/>
            <a:ext cx="3356800" cy="33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900" y="1291750"/>
            <a:ext cx="1887575" cy="186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6359" y="1280849"/>
            <a:ext cx="2900039" cy="20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7">
            <a:alphaModFix/>
          </a:blip>
          <a:srcRect b="34036" l="0" r="2771" t="0"/>
          <a:stretch/>
        </p:blipFill>
        <p:spPr>
          <a:xfrm>
            <a:off x="2415013" y="3445925"/>
            <a:ext cx="3102713" cy="15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1233000" y="543050"/>
            <a:ext cx="6678000" cy="12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rgbClr val="999999"/>
                </a:solidFill>
              </a:rPr>
              <a:t>Band Parent Perspective</a:t>
            </a:r>
            <a:endParaRPr i="1" sz="7500">
              <a:solidFill>
                <a:srgbClr val="999999"/>
              </a:solidFill>
            </a:endParaRPr>
          </a:p>
        </p:txBody>
      </p:sp>
      <p:sp>
        <p:nvSpPr>
          <p:cNvPr id="156" name="Google Shape;156;p23"/>
          <p:cNvSpPr txBox="1"/>
          <p:nvPr>
            <p:ph type="title"/>
          </p:nvPr>
        </p:nvSpPr>
        <p:spPr>
          <a:xfrm>
            <a:off x="345150" y="2080125"/>
            <a:ext cx="8453700" cy="12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99999"/>
                </a:solidFill>
              </a:rPr>
              <a:t>Please welcome bpa president, laura lasseter!</a:t>
            </a:r>
            <a:endParaRPr i="1" sz="4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2015100" y="162625"/>
            <a:ext cx="5113800" cy="12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999999"/>
                </a:solidFill>
              </a:rPr>
              <a:t>Band Parent Association</a:t>
            </a:r>
            <a:endParaRPr i="1" sz="5500">
              <a:solidFill>
                <a:srgbClr val="999999"/>
              </a:solidFill>
            </a:endParaRPr>
          </a:p>
        </p:txBody>
      </p:sp>
      <p:sp>
        <p:nvSpPr>
          <p:cNvPr id="162" name="Google Shape;162;p24"/>
          <p:cNvSpPr txBox="1"/>
          <p:nvPr>
            <p:ph type="title"/>
          </p:nvPr>
        </p:nvSpPr>
        <p:spPr>
          <a:xfrm>
            <a:off x="345150" y="1105800"/>
            <a:ext cx="8453700" cy="38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9999"/>
                </a:solidFill>
                <a:latin typeface="Arial Narrow"/>
                <a:ea typeface="Arial Narrow"/>
                <a:cs typeface="Arial Narrow"/>
                <a:sym typeface="Arial Narrow"/>
              </a:rPr>
              <a:t>Please reach out to these band parents if you need anything!  They are wonderful to work with and can answer many of your questions from the perspective of a parent.</a:t>
            </a:r>
            <a:endParaRPr sz="1900">
              <a:solidFill>
                <a:srgbClr val="99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99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President: Laura Lasseter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706-436-4346 or lauralasseter@gmail.com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Parent Liaison: Alejandra Arriaga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678-943-3008 or ronin80_23@hotmail.com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Treasurer/Secretary: Amy Sumrak 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amysumrak@gmail.com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-90475" y="11200"/>
            <a:ext cx="93825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999999"/>
                </a:solidFill>
              </a:rPr>
              <a:t>1st Semester Instruments / Instrumentos del primer semestre</a:t>
            </a:r>
            <a:endParaRPr sz="3900">
              <a:solidFill>
                <a:srgbClr val="999999"/>
              </a:solidFill>
            </a:endParaRPr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378600" y="2978204"/>
            <a:ext cx="1544100" cy="5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TROMBONE</a:t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 b="24846" l="0" r="0" t="25121"/>
          <a:stretch/>
        </p:blipFill>
        <p:spPr>
          <a:xfrm>
            <a:off x="750850" y="3540938"/>
            <a:ext cx="2312650" cy="11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010">
            <a:off x="6739412" y="301106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0663" y="1382762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650" y="1703463"/>
            <a:ext cx="302895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6633800" y="3803600"/>
            <a:ext cx="1058700" cy="5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FLUTE</a:t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5"/>
          <p:cNvSpPr txBox="1"/>
          <p:nvPr>
            <p:ph idx="1" type="body"/>
          </p:nvPr>
        </p:nvSpPr>
        <p:spPr>
          <a:xfrm>
            <a:off x="601725" y="4492466"/>
            <a:ext cx="1544100" cy="5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TRUMPET</a:t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6497275" y="2185900"/>
            <a:ext cx="1361100" cy="5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CLARINET</a:t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81150" y="706425"/>
            <a:ext cx="8986800" cy="10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Instruments should be rented by August 22nd so they can arrive at the school in time for our first day of playing! / ¡Los instrumentos deben alquilarse antes del 22 de agosto para que puedan llegar a la escuela a tiempo para nuestro primer día de tocar!</a:t>
            </a:r>
            <a:endParaRPr i="1" sz="1800"/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0425" y="2228952"/>
            <a:ext cx="2513650" cy="25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 rotWithShape="1">
          <a:blip r:embed="rId8">
            <a:alphaModFix/>
          </a:blip>
          <a:srcRect b="0" l="4930" r="-4930" t="0"/>
          <a:stretch/>
        </p:blipFill>
        <p:spPr>
          <a:xfrm>
            <a:off x="4230424" y="3695125"/>
            <a:ext cx="1544100" cy="102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4046825" y="2009700"/>
            <a:ext cx="1761300" cy="5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PERCUSSION </a:t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311700" y="1404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999999"/>
                </a:solidFill>
              </a:rPr>
              <a:t>Advanced Second </a:t>
            </a:r>
            <a:r>
              <a:rPr lang="en" sz="4400">
                <a:solidFill>
                  <a:srgbClr val="999999"/>
                </a:solidFill>
              </a:rPr>
              <a:t>Semester Instruments</a:t>
            </a:r>
            <a:endParaRPr sz="4400">
              <a:solidFill>
                <a:srgbClr val="999999"/>
              </a:solidFill>
            </a:endParaRPr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5128">
            <a:off x="6526475" y="2786062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05879">
            <a:off x="4850450" y="1455725"/>
            <a:ext cx="188595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765600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2275" y="2228825"/>
            <a:ext cx="3000150" cy="30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6530">
            <a:off x="6883672" y="936647"/>
            <a:ext cx="1635475" cy="16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6103075" y="4484400"/>
            <a:ext cx="17475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B7B7B7"/>
                </a:solidFill>
              </a:rPr>
              <a:t>SAXOPHONE</a:t>
            </a:r>
            <a:endParaRPr/>
          </a:p>
        </p:txBody>
      </p:sp>
      <p:sp>
        <p:nvSpPr>
          <p:cNvPr id="191" name="Google Shape;191;p26"/>
          <p:cNvSpPr txBox="1"/>
          <p:nvPr/>
        </p:nvSpPr>
        <p:spPr>
          <a:xfrm>
            <a:off x="7850575" y="2349925"/>
            <a:ext cx="12330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B7B7B7"/>
                </a:solidFill>
              </a:rPr>
              <a:t>FRENCH HORN</a:t>
            </a:r>
            <a:endParaRPr/>
          </a:p>
        </p:txBody>
      </p:sp>
      <p:sp>
        <p:nvSpPr>
          <p:cNvPr id="192" name="Google Shape;192;p26"/>
          <p:cNvSpPr txBox="1"/>
          <p:nvPr/>
        </p:nvSpPr>
        <p:spPr>
          <a:xfrm>
            <a:off x="4492200" y="1660125"/>
            <a:ext cx="879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B7B7B7"/>
                </a:solidFill>
              </a:rPr>
              <a:t>OBOE</a:t>
            </a:r>
            <a:endParaRPr/>
          </a:p>
        </p:txBody>
      </p:sp>
      <p:sp>
        <p:nvSpPr>
          <p:cNvPr id="193" name="Google Shape;193;p26"/>
          <p:cNvSpPr txBox="1"/>
          <p:nvPr/>
        </p:nvSpPr>
        <p:spPr>
          <a:xfrm>
            <a:off x="2860200" y="4125450"/>
            <a:ext cx="879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B7B7B7"/>
                </a:solidFill>
              </a:rPr>
              <a:t>TUBA</a:t>
            </a:r>
            <a:endParaRPr/>
          </a:p>
        </p:txBody>
      </p:sp>
      <p:sp>
        <p:nvSpPr>
          <p:cNvPr id="194" name="Google Shape;194;p26"/>
          <p:cNvSpPr txBox="1"/>
          <p:nvPr/>
        </p:nvSpPr>
        <p:spPr>
          <a:xfrm>
            <a:off x="915775" y="4548550"/>
            <a:ext cx="15765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B7B7B7"/>
                </a:solidFill>
              </a:rPr>
              <a:t>BASSOON</a:t>
            </a:r>
            <a:endParaRPr/>
          </a:p>
        </p:txBody>
      </p:sp>
      <p:sp>
        <p:nvSpPr>
          <p:cNvPr id="195" name="Google Shape;195;p26"/>
          <p:cNvSpPr txBox="1"/>
          <p:nvPr>
            <p:ph type="title"/>
          </p:nvPr>
        </p:nvSpPr>
        <p:spPr>
          <a:xfrm>
            <a:off x="464100" y="673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Instrumentos opcionales del segundo semestre</a:t>
            </a:r>
            <a:endParaRPr sz="3000">
              <a:solidFill>
                <a:srgbClr val="999999"/>
              </a:solidFill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92146">
            <a:off x="220499" y="1072573"/>
            <a:ext cx="1857875" cy="1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1416925" y="1848825"/>
            <a:ext cx="17475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B7B7B7"/>
                </a:solidFill>
              </a:rPr>
              <a:t>EUPHONIUM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4350475" y="304800"/>
            <a:ext cx="47994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Jackson’s Instrument Rental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03" name="Google Shape;203;p27"/>
          <p:cNvSpPr txBox="1"/>
          <p:nvPr>
            <p:ph idx="1" type="body"/>
          </p:nvPr>
        </p:nvSpPr>
        <p:spPr>
          <a:xfrm>
            <a:off x="4820425" y="1457275"/>
            <a:ext cx="4011900" cy="33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Jackson’s Music will be here to help us get started on August 21 at 6:00pm!</a:t>
            </a:r>
            <a:endParaRPr sz="23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 sz="2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¡Jackson’s Music estará aquí para ayudarnos a comenzar el 21 de agosto a las 6:00 pm!</a:t>
            </a:r>
            <a:endParaRPr i="1" sz="2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7"/>
          <p:cNvSpPr txBox="1"/>
          <p:nvPr>
            <p:ph type="title"/>
          </p:nvPr>
        </p:nvSpPr>
        <p:spPr>
          <a:xfrm>
            <a:off x="4486175" y="902700"/>
            <a:ext cx="61371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999999"/>
                </a:solidFill>
              </a:rPr>
              <a:t>Jackson’s Music: alquiler de instrumentos</a:t>
            </a:r>
            <a:endParaRPr sz="2800">
              <a:solidFill>
                <a:srgbClr val="999999"/>
              </a:solidFill>
            </a:endParaRPr>
          </a:p>
        </p:txBody>
      </p:sp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 b="0" l="1594" r="0" t="0"/>
          <a:stretch/>
        </p:blipFill>
        <p:spPr>
          <a:xfrm>
            <a:off x="263775" y="76200"/>
            <a:ext cx="3762999" cy="49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BAnd HAndbook / Manual del Programa de Banda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311700" y="1228675"/>
            <a:ext cx="51291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We have physical copies for anyone who wants one.  You can also find it on the West Hall band website.</a:t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BAND WEBSITE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Tenemos copias físicas para quien quiera una. También puede encontrarlo en el sitio web de la banda West Hall.</a:t>
            </a:r>
            <a:endParaRPr i="1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4575" y="1304175"/>
            <a:ext cx="2872450" cy="34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>
            <p:ph type="title"/>
          </p:nvPr>
        </p:nvSpPr>
        <p:spPr>
          <a:xfrm>
            <a:off x="311700" y="-881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Beginning of the Year Checklist - Complete Today!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0800" y="2236036"/>
            <a:ext cx="2295200" cy="283451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>
            <p:ph type="title"/>
          </p:nvPr>
        </p:nvSpPr>
        <p:spPr>
          <a:xfrm>
            <a:off x="24300" y="502000"/>
            <a:ext cx="90954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Lista de verificación de comienzo de año- ¡Complete hoy!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0" y="1212900"/>
            <a:ext cx="6736500" cy="19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Scan the Q.R. code, or Google “West Hall Band” and click the first result.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Click “WHMS”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Click “Beginning of the Year Checklist”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Complete at least #1-6 before leaving tonight.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See Mrs. Foster when done!</a:t>
            </a:r>
            <a:endParaRPr sz="1900">
              <a:solidFill>
                <a:srgbClr val="B7B7B7"/>
              </a:solidFill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0" y="3254400"/>
            <a:ext cx="6736500" cy="19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Escanea el Q.R. código, o Google "West Hall Band" y haga clic en el primer resultado.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Haga clic en "WHMS"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Haga clic en "Lista de verificación de comienzo de año"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Completa al menos del 1 al 6 antes de salir esta noche.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¡Vea a la Sra. Foster cuando haya terminado!</a:t>
            </a:r>
            <a:endParaRPr sz="19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629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</a:rPr>
              <a:t>About Mrs. Foster</a:t>
            </a:r>
            <a:endParaRPr sz="4500">
              <a:solidFill>
                <a:srgbClr val="FFFFFF"/>
              </a:solidFill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 rot="-5400000">
            <a:off x="1324175" y="3525538"/>
            <a:ext cx="2045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>
                <a:solidFill>
                  <a:srgbClr val="EFEFEF"/>
                </a:solidFill>
                <a:latin typeface="Amatic SC"/>
                <a:ea typeface="Amatic SC"/>
                <a:cs typeface="Amatic SC"/>
                <a:sym typeface="Amatic SC"/>
              </a:rPr>
              <a:t>Woodwinds!</a:t>
            </a:r>
            <a:endParaRPr sz="4000">
              <a:solidFill>
                <a:srgbClr val="EFEFE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5998550" y="1416288"/>
            <a:ext cx="25032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600">
                <a:solidFill>
                  <a:srgbClr val="EFEFEF"/>
                </a:solidFill>
                <a:latin typeface="Amatic SC"/>
                <a:ea typeface="Amatic SC"/>
                <a:cs typeface="Amatic SC"/>
                <a:sym typeface="Amatic SC"/>
              </a:rPr>
              <a:t>Go Panthers!</a:t>
            </a:r>
            <a:endParaRPr b="1" sz="3600">
              <a:solidFill>
                <a:srgbClr val="EFEFE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025" y="378617"/>
            <a:ext cx="2503275" cy="95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3" y="2924888"/>
            <a:ext cx="1521896" cy="18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378617"/>
            <a:ext cx="2548750" cy="214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6">
            <a:alphaModFix/>
          </a:blip>
          <a:srcRect b="11812" l="7931" r="7779" t="29360"/>
          <a:stretch/>
        </p:blipFill>
        <p:spPr>
          <a:xfrm>
            <a:off x="2860450" y="2924875"/>
            <a:ext cx="3598049" cy="18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0367" y="964562"/>
            <a:ext cx="2503270" cy="162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98274" y="2098500"/>
            <a:ext cx="2134013" cy="284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-1035750" y="406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</a:rPr>
              <a:t>What is Band all about?</a:t>
            </a:r>
            <a:endParaRPr sz="4500">
              <a:solidFill>
                <a:srgbClr val="FFFFFF"/>
              </a:solidFill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0" l="0" r="0" t="50079"/>
          <a:stretch/>
        </p:blipFill>
        <p:spPr>
          <a:xfrm>
            <a:off x="121750" y="907085"/>
            <a:ext cx="3531325" cy="150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5325" y="847607"/>
            <a:ext cx="2886250" cy="172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2150" y="40600"/>
            <a:ext cx="2112550" cy="260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1491" y="2797300"/>
            <a:ext cx="274321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2476" y="2751482"/>
            <a:ext cx="2743201" cy="223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8">
            <a:alphaModFix/>
          </a:blip>
          <a:srcRect b="34144" l="46895" r="12551" t="17396"/>
          <a:stretch/>
        </p:blipFill>
        <p:spPr>
          <a:xfrm>
            <a:off x="190400" y="2495550"/>
            <a:ext cx="2886249" cy="249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6935213" y="3169525"/>
            <a:ext cx="2003100" cy="11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FUN!!!</a:t>
            </a:r>
            <a:endParaRPr b="1" sz="7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800" y="155050"/>
            <a:ext cx="2224624" cy="241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87323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8031" y="152400"/>
            <a:ext cx="2350369" cy="231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8031" y="2724153"/>
            <a:ext cx="2604780" cy="1910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b="0" l="0" r="0" t="10610"/>
          <a:stretch/>
        </p:blipFill>
        <p:spPr>
          <a:xfrm>
            <a:off x="76200" y="2560475"/>
            <a:ext cx="2779775" cy="243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 b="35266" l="31122" r="31080" t="28417"/>
          <a:stretch/>
        </p:blipFill>
        <p:spPr>
          <a:xfrm>
            <a:off x="6366927" y="210987"/>
            <a:ext cx="2682200" cy="25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5">
            <a:alphaModFix/>
          </a:blip>
          <a:srcRect b="50929" l="0" r="41002" t="29888"/>
          <a:stretch/>
        </p:blipFill>
        <p:spPr>
          <a:xfrm>
            <a:off x="6366925" y="2931892"/>
            <a:ext cx="2682200" cy="188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7312" y="2571747"/>
            <a:ext cx="3269366" cy="243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7">
            <a:alphaModFix/>
          </a:blip>
          <a:srcRect b="29346" l="0" r="0" t="39061"/>
          <a:stretch/>
        </p:blipFill>
        <p:spPr>
          <a:xfrm>
            <a:off x="153900" y="368750"/>
            <a:ext cx="6052776" cy="18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34429" l="0" r="0" t="9912"/>
          <a:stretch/>
        </p:blipFill>
        <p:spPr>
          <a:xfrm>
            <a:off x="3957350" y="2571750"/>
            <a:ext cx="4660071" cy="247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4">
            <a:alphaModFix/>
          </a:blip>
          <a:srcRect b="0" l="0" r="0" t="20911"/>
          <a:stretch/>
        </p:blipFill>
        <p:spPr>
          <a:xfrm>
            <a:off x="5871875" y="143012"/>
            <a:ext cx="3157476" cy="2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1749" y="283925"/>
            <a:ext cx="2322050" cy="21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6">
            <a:alphaModFix/>
          </a:blip>
          <a:srcRect b="0" l="8006" r="8764" t="0"/>
          <a:stretch/>
        </p:blipFill>
        <p:spPr>
          <a:xfrm>
            <a:off x="176425" y="283913"/>
            <a:ext cx="3057249" cy="45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10248" l="0" r="0" t="3625"/>
          <a:stretch/>
        </p:blipFill>
        <p:spPr>
          <a:xfrm>
            <a:off x="6196850" y="109325"/>
            <a:ext cx="2640269" cy="27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734901" cy="270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18764"/>
            <a:ext cx="2734900" cy="205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3250" y="2947976"/>
            <a:ext cx="2836651" cy="209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3257" y="152400"/>
            <a:ext cx="2836643" cy="270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8">
            <a:alphaModFix/>
          </a:blip>
          <a:srcRect b="20020" l="0" r="0" t="12160"/>
          <a:stretch/>
        </p:blipFill>
        <p:spPr>
          <a:xfrm>
            <a:off x="5975850" y="3018775"/>
            <a:ext cx="3082276" cy="20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8076" y="130550"/>
            <a:ext cx="2648449" cy="315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700" y="130550"/>
            <a:ext cx="2555800" cy="31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274" y="2356600"/>
            <a:ext cx="3287075" cy="26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6">
            <a:alphaModFix/>
          </a:blip>
          <a:srcRect b="26177" l="0" r="0" t="0"/>
          <a:stretch/>
        </p:blipFill>
        <p:spPr>
          <a:xfrm>
            <a:off x="79000" y="130550"/>
            <a:ext cx="3423624" cy="19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7">
            <a:alphaModFix/>
          </a:blip>
          <a:srcRect b="25969" l="0" r="0" t="17587"/>
          <a:stretch/>
        </p:blipFill>
        <p:spPr>
          <a:xfrm>
            <a:off x="4412375" y="3349550"/>
            <a:ext cx="4132725" cy="17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00" y="135050"/>
            <a:ext cx="3615359" cy="24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00" y="2690667"/>
            <a:ext cx="3484626" cy="237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0603" y="2760450"/>
            <a:ext cx="3373298" cy="23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6">
            <a:alphaModFix/>
          </a:blip>
          <a:srcRect b="20870" l="0" r="0" t="19566"/>
          <a:stretch/>
        </p:blipFill>
        <p:spPr>
          <a:xfrm>
            <a:off x="3781050" y="196850"/>
            <a:ext cx="1839650" cy="23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0600" y="152400"/>
            <a:ext cx="3301001" cy="245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6938" y="2692213"/>
            <a:ext cx="1777150" cy="236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